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22EF8-A4AA-42C6-9CB9-A7F0B22F7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25F89-5B67-436B-8208-5AC8E0520F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59524" y="1400175"/>
            <a:ext cx="2228850" cy="4057650"/>
            <a:chOff x="1544693" y="1757527"/>
            <a:chExt cx="2228850" cy="40576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44693" y="1757527"/>
              <a:ext cx="2228850" cy="40576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813034" y="4008546"/>
              <a:ext cx="977463" cy="26275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60634" y="1944414"/>
              <a:ext cx="977463" cy="26275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21622" y="1518745"/>
            <a:ext cx="2247900" cy="3705225"/>
            <a:chOff x="4162753" y="1757527"/>
            <a:chExt cx="2247900" cy="37052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62753" y="1757527"/>
              <a:ext cx="2247900" cy="3705225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4482662" y="1928649"/>
              <a:ext cx="977463" cy="26275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797971" y="2927132"/>
              <a:ext cx="977463" cy="26275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09752" y="604514"/>
            <a:ext cx="764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培养</a:t>
            </a:r>
            <a:r>
              <a:rPr lang="en-US" altLang="zh-CN" dirty="0"/>
              <a:t>-</a:t>
            </a:r>
            <a:r>
              <a:rPr lang="zh-CN" altLang="en-US" dirty="0"/>
              <a:t>排课管理</a:t>
            </a:r>
            <a:r>
              <a:rPr lang="en-US" altLang="zh-CN" dirty="0"/>
              <a:t>-</a:t>
            </a:r>
            <a:r>
              <a:rPr lang="zh-CN" altLang="en-US" dirty="0"/>
              <a:t>制定计划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72966" y="756745"/>
            <a:ext cx="764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勾选课程</a:t>
            </a:r>
            <a:r>
              <a:rPr lang="en-US" altLang="zh-CN" dirty="0"/>
              <a:t>-</a:t>
            </a:r>
            <a:r>
              <a:rPr lang="zh-CN" altLang="en-US" dirty="0"/>
              <a:t>制定计划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2096814" y="1429407"/>
            <a:ext cx="8880685" cy="4287227"/>
            <a:chOff x="2096814" y="1429407"/>
            <a:chExt cx="8880685" cy="42872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96814" y="1429407"/>
              <a:ext cx="8880685" cy="4287227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096814" y="4443576"/>
              <a:ext cx="425669" cy="2650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123849" y="2671434"/>
              <a:ext cx="713944" cy="2650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2966" y="756745"/>
            <a:ext cx="764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确认制定计划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124605" y="1385852"/>
            <a:ext cx="9165021" cy="4715403"/>
            <a:chOff x="1124605" y="1385852"/>
            <a:chExt cx="9165021" cy="47154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24605" y="1385852"/>
              <a:ext cx="9165021" cy="471540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707115" y="2587351"/>
              <a:ext cx="713944" cy="2650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68822" y="478891"/>
            <a:ext cx="764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培养</a:t>
            </a:r>
            <a:r>
              <a:rPr lang="en-US" altLang="zh-CN" dirty="0"/>
              <a:t>-</a:t>
            </a:r>
            <a:r>
              <a:rPr lang="zh-CN" altLang="en-US" dirty="0"/>
              <a:t>排课管理</a:t>
            </a:r>
            <a:r>
              <a:rPr lang="en-US" altLang="zh-CN" dirty="0"/>
              <a:t>-</a:t>
            </a:r>
            <a:r>
              <a:rPr lang="zh-CN" altLang="en-US" dirty="0"/>
              <a:t>排课</a:t>
            </a:r>
            <a:r>
              <a:rPr lang="en-US" altLang="zh-CN" dirty="0"/>
              <a:t>-</a:t>
            </a:r>
            <a:r>
              <a:rPr lang="zh-CN" altLang="en-US" dirty="0"/>
              <a:t>课程排课</a:t>
            </a:r>
            <a:r>
              <a:rPr lang="en-US" altLang="zh-CN" dirty="0"/>
              <a:t>-</a:t>
            </a:r>
            <a:r>
              <a:rPr lang="zh-CN" altLang="en-US" dirty="0"/>
              <a:t>勾选课程</a:t>
            </a:r>
            <a:r>
              <a:rPr lang="en-US" altLang="zh-CN" dirty="0"/>
              <a:t>-</a:t>
            </a:r>
            <a:r>
              <a:rPr lang="zh-CN" altLang="en-US" dirty="0"/>
              <a:t>排课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26477" y="2321965"/>
            <a:ext cx="2247900" cy="2676525"/>
            <a:chOff x="326477" y="2321965"/>
            <a:chExt cx="2247900" cy="267652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6477" y="2321965"/>
              <a:ext cx="2247900" cy="267652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903887" y="2524289"/>
              <a:ext cx="713944" cy="2650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60859" y="3527698"/>
              <a:ext cx="713944" cy="2650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51787" y="2006136"/>
            <a:ext cx="8354612" cy="3645831"/>
            <a:chOff x="3151787" y="2006136"/>
            <a:chExt cx="8354612" cy="36458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51787" y="2006136"/>
              <a:ext cx="8354612" cy="364583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3254367" y="4852203"/>
              <a:ext cx="434764" cy="20667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690437" y="4791812"/>
              <a:ext cx="434764" cy="20667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68822" y="478891"/>
            <a:ext cx="764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添加班级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83857" y="1240899"/>
            <a:ext cx="10447283" cy="4817631"/>
            <a:chOff x="483857" y="1240899"/>
            <a:chExt cx="10447283" cy="4817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3857" y="1240899"/>
              <a:ext cx="10447283" cy="4817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993555" y="1909105"/>
              <a:ext cx="713944" cy="26505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46" y="1213035"/>
            <a:ext cx="10174014" cy="4630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3415" y="289705"/>
            <a:ext cx="76410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填写班级信息后保存</a:t>
            </a:r>
            <a:endParaRPr lang="en-US" altLang="zh-CN" dirty="0"/>
          </a:p>
          <a:p>
            <a:r>
              <a:rPr lang="zh-CN" altLang="en-US" dirty="0"/>
              <a:t>班级编号不用改；容量按实际数量填；主讲教师输入教师姓名后自动填充。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217197" y="1730430"/>
            <a:ext cx="713944" cy="26505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24273" y="385630"/>
            <a:ext cx="27007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注：名单维护先不选，待开学报道后维护（</a:t>
            </a:r>
            <a:r>
              <a:rPr lang="zh-CN" altLang="en-US" dirty="0"/>
              <a:t>第一学期）。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18" y="1765738"/>
            <a:ext cx="5728140" cy="37996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965434"/>
            <a:ext cx="5002924" cy="336331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3415" y="289705"/>
            <a:ext cx="76410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上一页保存后自动跳出课程范围和安排排课；</a:t>
            </a:r>
            <a:endParaRPr lang="en-US" altLang="zh-CN" dirty="0"/>
          </a:p>
          <a:p>
            <a:r>
              <a:rPr lang="zh-CN" altLang="en-US" dirty="0"/>
              <a:t>课程范围先不选，开学报道后再维护（</a:t>
            </a:r>
            <a:r>
              <a:rPr lang="zh-CN" altLang="en-US" dirty="0"/>
              <a:t>第一学期）。</a:t>
            </a:r>
            <a:endParaRPr lang="en-US" altLang="zh-CN" dirty="0"/>
          </a:p>
          <a:p>
            <a:r>
              <a:rPr lang="zh-CN" altLang="en-US" dirty="0"/>
              <a:t>需排两次课的再点一次安排排课。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234" y="1588266"/>
            <a:ext cx="9879724" cy="453335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3415" y="289705"/>
            <a:ext cx="7641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排课页面</a:t>
            </a:r>
            <a:endParaRPr lang="en-US" altLang="zh-CN" dirty="0"/>
          </a:p>
          <a:p>
            <a:r>
              <a:rPr lang="zh-CN" altLang="en-US" dirty="0"/>
              <a:t>每一项都要点；点完保存。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宽屏</PresentationFormat>
  <Paragraphs>24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Chris L</dc:creator>
  <cp:lastModifiedBy>柒</cp:lastModifiedBy>
  <cp:revision>3</cp:revision>
  <dcterms:created xsi:type="dcterms:W3CDTF">2023-08-18T07:20:00Z</dcterms:created>
  <dcterms:modified xsi:type="dcterms:W3CDTF">2025-10-31T06:16:13Z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6AAA52269B3A4E89BEDD387BBB2997EA_13</vt:lpwstr>
  </property>
  <property fmtid="{D5CDD505-2E9C-101B-9397-08002B2CF9AE}" pid="3" name="KSOProductBuildVer">
    <vt:lpwstr>2052-12.1.0.23542</vt:lpwstr>
  </property>
</Properties>
</file>